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74" r:id="rId12"/>
    <p:sldId id="266" r:id="rId13"/>
    <p:sldId id="26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2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74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9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20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3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64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1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3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2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895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3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92350-0CD9-4B17-921F-C925CFC2634D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D1AE9-A0F4-4ACA-845E-D1728F3758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95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дошкольного образовательного учреждения детского сада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бщеразвивающего вида № 16 «Тополек»</a:t>
            </a:r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Республики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31914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361459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предназначена для реализации в группах для детей от 1 года до 7 лет.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Образовательная программа включает в себя учебно-методическую документацию, в состав которой входят рабочая программа воспитания, примерный режим, календарный план воспитательной работы.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образовательной программе содержится целевой, содержательный и организационный разделы, в каждом из которых отражается обязательная часть и часть, формируемая участниками образовательных отношений.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Обязательная часть образовательной программы соответствует Федеральной образовательной программе дошкольного образования и составляет не менее 60 процентов от общего объёма программы. Часть, формируемая участниками образовательных отношений, составляет не более 40 процентов и ориентирована: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специфику национальных, социокультурных и иных условий, в том числе региональных, в которых осуществляется образовательная деятельность;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сложившиеся традиции ДОО;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парциальные образовательные программы и формы организации с детьми, которые соответствуют потребностям и интересам детей.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 спроектирована с учетом особенностей образовательного учреждения, региона и муниципалитета, образовательных потребностей и интересов, обучающихся в детском саду и запросов родителей воспитанников в соответствии со следующими парциальными программами: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образовательная программа дошкольного образования «СӨЕНЕЧ» -«Радость познания» (автор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Р.К.)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комплект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потатарски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русскоязычных детей 4-7 лет (авторы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З.М.,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Кидрячева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Р.Г.)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Учебно-методический комплект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телдә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на родном языке» для детей 2-5 лет (авторы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Хазратова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Ф.В.,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Шарафетдинова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З.Г.)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Учебно-методический комплект 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телдә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«Говорим на родном языке» для детей 5- 7 лет (авторы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З.М.,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Важиева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взаимодействия ДОУ с родителями: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ребёнка;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открытость;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взаимное доверие, уважение и доброжелательность во взаимоотношениях педагогов и родителей (законных представителей);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подход к каждой семье;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(учёт особенностей и характера отношений ребёнка с родителями)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 ДОУ с родителями: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ru-RU" sz="3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-аналитическое направление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(получение и анализ данных о семье каждого обучающегося, её запросах в отношении охраны здоровья и развития ребёнка; планирование работы с семьей с учётом результатов проведенного анализа; согласование воспитательных задач); </a:t>
            </a:r>
          </a:p>
          <a:p>
            <a:pPr algn="just"/>
            <a:endParaRPr lang="ru-RU" sz="3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просветительское направление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(просвещение родителей (законных представителей) по вопросам особенностей психофизиологического и психического развития детей младенческого, раннего и дошкольного возрастов; выбора эффективных методов обучения и воспитания детей определенного возраста; ознакомление с актуальной информацией о государственной политике в области ДО, включая информирование о мерах господдержки семьям с детьми дошкольного возраста; информирование об особенностях реализуемой в ДОО образовательной программы; условиях пребывания ребёнка в группе ДОО; содержании и методах образовательной работы с детьми); </a:t>
            </a:r>
          </a:p>
          <a:p>
            <a:pPr algn="just"/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консультационное направление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(консультирование родителей (законных представителей) по вопросам их взаимодействия с ребёнком, преодоления возникающих проблем воспитания и обучения детей; особенностей поведения и взаимодействия ребёнка со сверстниками и педагогом; возникающих проблемных ситуациях; способам воспитания и построения продуктивного взаимодействия с детьми младенческого, раннего и дошкольного возрастов; способам организации и участия в детских деятельностях, образовательном процессе</a:t>
            </a:r>
            <a:r>
              <a:rPr lang="ru-RU" dirty="0" smtClean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нормативные документы: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ФГОС ДО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ФОП ДО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56792"/>
            <a:ext cx="19050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592" y="3571859"/>
            <a:ext cx="20955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образовательной программы: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9046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(основания для разработки образовательной программы- нормативно-правовые документы) 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(цели, задачи, принципы её формирования; планируемые результаты освоения программы в , раннем, дошкольном возрастах, а также на этапе завершения освоения ОП; характеристики особенностей развития детей , раннего и дошкольного возрастов, подходы к педагогической диагностике достижения планируемых результатов).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(задачи и содержание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развитие); описание вариативных форм, способов, методов и средств реализации программы, особенностей образовательной деятельности разных видов и культурных практик и способов поддержки детской инициативы; взаимодействия педагогического коллектива с семьями обучающихся.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воспитания.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Организационный раздел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(описание психолого-педагогических и кадровых условий реализации программы, организация развивающей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предметнопространственной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среды в Детском саду, примерные перечни художественной литературы, музыкальных произведений, для использования в образовательной работе в разных возрастных группах, примерный режим в дошкольных группах, календарный план воспитательной работы).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описание программы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92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740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Образовательная программа Муниципального бюджетного дошкольного образовательного учреждения детского сада № 16 «Тополек»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 разработана в соответствии с федеральным государственным образовательным стандартом дошкольного образования, утвержденным приказом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17.10.2013 № 1155 , и федеральной образовательной программой дошкольного образования, утв. приказом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25.11.2022 № 1028».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8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688"/>
            <a:ext cx="9036496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Детского сада № 16 разработана с учетом нормативных правовых актов, которые содержат обязательные требования к условиям организации дошкольного образования: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1.Конвенция о правах ребенка (одобрена Генеральной Ассамблеей ООН 20.11.1989) (вступила в силу для СССР 15.09.1990).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Федеральный закон от 29.12.2012 № 273-ФЗ «Об образовании в Российской Федерации».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Федеральный закон от 24.12.1998 № 124-ФЗ «Об основных гарантиях прав ребенка в Российской Федерации» (ред. от 14.07.2022).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Постановление Правительства РФ от 21.02.2022 № 225 «Об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организаций».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31.07.2020 № 373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 (зарегистрирован 31.08.2020 № 59599).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Минздравсоцразвития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26.08.2010 № 761н «Об утверждении Единого квалификационного справочника должностей руководителей, специалистов и служащих, раздел “Квалификационные характеристики должностей работников образования”» (зарегистрирован в Минюсте России 06.12.2010 № 18638) (ред. от 31.05.2011).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22.12.2014 № 1601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(зарегистрировано в Минюсте России 25.02.2015 № 36204) (ред. от 13.05.2019).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11.05.2016 № 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9. Постановление Правительства РФ от 14.05.2015 № 466 «О ежегодных основных удлиненных оплачиваемых отпусках» (ред. от 07.04.2017).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07.04.2014 № 276 «Об утверждении Порядка проведения аттестации педагогических работников организаций, осуществляющих образовательную деятельность» (ред. от 23.12.2020). 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Приказ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20.09.2013 № 1082 «Об утверждении Положения о психолого-медико-педагогической комиссии».</a:t>
            </a:r>
          </a:p>
          <a:p>
            <a:pPr marL="0" indent="0" algn="just">
              <a:buNone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Закон Республики Татарстан от 8 июля 1992 года №1560-XII «О государственных языках Республики Татарстан и других языках в Республике Татарстан».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7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54360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построение (структурирование) содержания образовательной деятельности на основе учета возрастных и индивидуальных особенностей развития;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5256584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охрана и укрепление физического и психического здоровья детей, в том числе их эмоционального благополучия;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 в части, формируемой участниками образовательных отношений: 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статуса;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целей, задач и содержания дошкольного и начального общего образования в области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казаневедения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(краеведения);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национальностей;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обучения и воспитания в целостный образовательный процесс на основе духовно-нравственных и культурных ценностей татарского и русского народов; 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социокультурной среды, соответствующей возрастным и индивидуальным особенностям детей, с учетом этнокультурных особенностей региона;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catherineasquithgallery.com/uploads/posts/2021-03/1614762650_194-p-delovoi-fon-dlya-prezentatsii-powerpoint-2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истокам национальной культуры народов, населяющих Республику Татарстан через ознакомление детей с особенностями жизни и быта народов Поволжья, праздниками, событиями общественной жизни, памятниками архитектуры,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декоративноприкладным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искусством;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об обществе (ближайшем социуме и месте в нем), о государстве, принадлежности к своей «малой» и «большой» Родине, знакомство с символами России, Республики Татарстан, соседних республик Приволжского федерального округа,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и города Бугульмы; 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ДОУ модели языковой среды в рамках реализации УМК по изучению татарского языка, для освоения татарского языка и сохранения двух государственных языков Республики Татарстан, развития основных коммуникативных способностей детей и применение знаний в соответствии с конкретной языковой ситуацией.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у детей дошкольного возраста умения налаживать коммуникативные связи со взрослыми, сверстниками на двух государственных языках Республики Татарстан, применять знания в соответствии с реальной языковой ситуацией в рамках реализации УМК по изучению татарского языка.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вовлечение родителей в среду формирования патриотического сознания, противодействия любым формам экстремизма и обучения детей двум государственным языкам РТ с использованием УМК по изучению татарского языка.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5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1866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Структура образовательной программы:</vt:lpstr>
      <vt:lpstr>Общие положения</vt:lpstr>
      <vt:lpstr>Общие положения</vt:lpstr>
      <vt:lpstr>Цель программы:</vt:lpstr>
      <vt:lpstr>Задачи программы:</vt:lpstr>
      <vt:lpstr>Презентация PowerPoint</vt:lpstr>
      <vt:lpstr>Задачи программы в части, формируемой участниками образовательных отношений: </vt:lpstr>
      <vt:lpstr>Презентация PowerPoint</vt:lpstr>
      <vt:lpstr>Презентация PowerPoint</vt:lpstr>
      <vt:lpstr>Презентация PowerPoint</vt:lpstr>
      <vt:lpstr>Принципы взаимодействия ДОУ с родителями:</vt:lpstr>
      <vt:lpstr>Направления работы ДОУ с родителями:</vt:lpstr>
      <vt:lpstr>Ссылки на нормативные документы: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Зуфар</dc:creator>
  <cp:lastModifiedBy>Зуфар</cp:lastModifiedBy>
  <cp:revision>10</cp:revision>
  <dcterms:created xsi:type="dcterms:W3CDTF">2023-10-01T11:24:41Z</dcterms:created>
  <dcterms:modified xsi:type="dcterms:W3CDTF">2023-10-01T13:07:28Z</dcterms:modified>
</cp:coreProperties>
</file>